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embeddedFontLst>
    <p:embeddedFont>
      <p:font typeface="Play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iW5fiDuGYcLlGG8B3ksb/2SfzwN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Play-regular.fntdata"/><Relationship Id="rId7" Type="http://schemas.openxmlformats.org/officeDocument/2006/relationships/font" Target="fonts/Play-bold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fb.watch/schZo0rQdx/" TargetMode="External"/><Relationship Id="rId4" Type="http://schemas.openxmlformats.org/officeDocument/2006/relationships/hyperlink" Target="https://fb.watch/schZo0rQdx/" TargetMode="External"/><Relationship Id="rId5" Type="http://schemas.openxmlformats.org/officeDocument/2006/relationships/hyperlink" Target="https://www.youtube.com/watch?v=r-7fuKedH0o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Jay Shin</a:t>
            </a:r>
            <a:endParaRPr/>
          </a:p>
        </p:txBody>
      </p:sp>
      <p:sp>
        <p:nvSpPr>
          <p:cNvPr id="85" name="Google Shape;85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u="sng">
                <a:solidFill>
                  <a:schemeClr val="hlink"/>
                </a:solidFill>
                <a:hlinkClick r:id="rId4"/>
              </a:rPr>
              <a:t>The Beginning of Nepal and Butan Taekwondo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5"/>
              </a:rPr>
              <a:t>https://www.youtube.com/watch?v=r-7fuKedH0o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2024-05-21T12:42:44Z</dcterms:created>
  <dc:creator>SangSoon Koh</dc:creator>
</cp:coreProperties>
</file>